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94660"/>
  </p:normalViewPr>
  <p:slideViewPr>
    <p:cSldViewPr snapToGrid="0">
      <p:cViewPr varScale="1">
        <p:scale>
          <a:sx n="72" d="100"/>
          <a:sy n="72" d="100"/>
        </p:scale>
        <p:origin x="228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AD327A-E300-4997-A8BF-0F799D729B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7175419-2A65-4DA7-A453-35EE0E12F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ABB4AB8-4C0F-4DAB-AFF5-6741074FC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C1E86-F072-497C-ACF8-FED03A56A2E5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4EF0B0C-260C-4B8C-8050-A8511773D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26E63D8-8BA9-4EC3-974F-794CAFAFE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C3BF-0A80-495D-908B-43FE7EABB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138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D0B3AF-5762-424C-A343-545EF5D5E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DD3C67E-8FCD-4606-9A88-6B028B40F0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0894463-42D6-4FD5-AE68-9E6C39BDA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C1E86-F072-497C-ACF8-FED03A56A2E5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0DF0208-273B-48AE-AF1B-E88933EB6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9DE00E7-05F6-4BAB-B6D4-26641441F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C3BF-0A80-495D-908B-43FE7EABB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0822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7A67CFD-EB63-4C64-BF61-D81A378FE4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F104C5A-2694-4BCA-BF7E-B90F70ED8E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DD2E7BF-531D-48F9-B238-6C1B8EBE7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C1E86-F072-497C-ACF8-FED03A56A2E5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0614E09-A42B-4BEB-8C63-889985C1F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CB04BB7-60C4-42DF-B126-FCA35AB51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C3BF-0A80-495D-908B-43FE7EABB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7221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9BF408-0A70-42AE-B808-011418125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CF7E5B6-351C-47C4-B6D8-A7148F109C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91B8E45-4D1F-4EBC-A3F9-DDA4278EA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C1E86-F072-497C-ACF8-FED03A56A2E5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954A5ED-FCDA-465D-97D2-DFE6DFA13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2151F81-0082-48DA-94EE-A472478C3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C3BF-0A80-495D-908B-43FE7EABB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249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C38969-034F-40CE-B887-94FF7FB3E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E5B8067-30B4-4583-8680-B1E4C3B35D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450BC6F-4912-4353-860D-29D0D03BF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C1E86-F072-497C-ACF8-FED03A56A2E5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65A2EDB-D8B2-42F6-8DFA-591F747DB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6623FF7-4910-483B-9FC1-4657F2739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C3BF-0A80-495D-908B-43FE7EABB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485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D69A686-6D00-4A72-97AC-25C94E14E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E893208-5BC2-4A9A-BE28-0180221941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2C25331-1B8A-4920-AF84-07F533EB8B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028B64B-CEC2-45AC-A932-50E507910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C1E86-F072-497C-ACF8-FED03A56A2E5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F3C9A07-696F-4FEB-91DE-62349377E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FB66D8C-B6B1-42DF-B92A-AA993F171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C3BF-0A80-495D-908B-43FE7EABB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8951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C7534C-DF3B-4B94-8CC6-C822E2261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E462175-582D-42AE-A907-6CA2BDB1D6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011C195-FA6E-4CA1-8BCD-4CCBA71D4C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62DE779-E777-48D9-B89A-83A9E20ABC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1912CEF-BC96-46C6-9017-E6943A9493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9532B9C-45A0-402B-99F0-5E18BC5DF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C1E86-F072-497C-ACF8-FED03A56A2E5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EC3F042-3F01-4620-A9AA-800F98ED2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C454081-1FCA-4A4F-B305-E15E02C84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C3BF-0A80-495D-908B-43FE7EABB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1454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D2F75A-45E9-4FE6-B311-037BB8527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466623F-B408-4DEE-B98E-50E6DF74F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C1E86-F072-497C-ACF8-FED03A56A2E5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B64864F-696C-4590-AAE6-2C16E2DC6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4DC1691-DEC3-46F0-BF10-5A87D8853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C3BF-0A80-495D-908B-43FE7EABB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611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5E054B4-AF8A-408C-AA13-75738130A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C1E86-F072-497C-ACF8-FED03A56A2E5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892EA4C-9F3A-45F6-A892-B61864498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024EAF2-AB3B-4AC8-BDF9-F1C002F89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C3BF-0A80-495D-908B-43FE7EABB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7192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2437B9-547A-40C6-B4DC-C6D39BB29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E6FD4FD-ED2D-467D-8F57-FCE90C09B5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05AD0D6-5D11-42B2-AFB1-2D5F2088A5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3EFC46E-3EE9-4C0C-8598-E22CE5B81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C1E86-F072-497C-ACF8-FED03A56A2E5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A935356-1686-4EE2-B953-48623467A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54DD4B9-FE21-415B-BE6F-C867ECE7E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C3BF-0A80-495D-908B-43FE7EABB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3166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92E77C-175A-417D-82D2-E2F9BB0E1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D948A88-BF9B-4EA7-9B3D-73C74B42F7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EE68D76-2776-4451-8BB3-DC694D2B0A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5423789-FE47-4422-9D88-5DB7A265F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C1E86-F072-497C-ACF8-FED03A56A2E5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18B6893-E236-4FE5-8A87-98EB56656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FF0308F-47DD-439B-94B7-091E142D8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C3BF-0A80-495D-908B-43FE7EABB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070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B0CC4CA-701A-480D-9738-2D1998286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2F4BB61-A6C2-4AC4-A8BB-6EBCA3E44D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A74B796-63E1-45FE-8366-E213429BCD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C1E86-F072-497C-ACF8-FED03A56A2E5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2120EDC-B25B-4404-ACBF-929EDF9554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FCD661B-B59C-4F1E-97E4-04E48E7903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0C3BF-0A80-495D-908B-43FE7EABB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1097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BCF6D3-17A9-4A8E-8DD4-1A51C06709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1529542"/>
            <a:ext cx="11812385" cy="5095702"/>
          </a:xfrm>
        </p:spPr>
        <p:txBody>
          <a:bodyPr>
            <a:normAutofit fontScale="90000"/>
          </a:bodyPr>
          <a:lstStyle/>
          <a:p>
            <a:br>
              <a:rPr kumimoji="1" lang="en-US" altLang="ja-JP" sz="8800" b="1" dirty="0"/>
            </a:br>
            <a:br>
              <a:rPr kumimoji="1" lang="en-US" altLang="ja-JP" sz="8800" b="1" dirty="0"/>
            </a:br>
            <a:br>
              <a:rPr kumimoji="1" lang="en-US" altLang="ja-JP" sz="8800" b="1" dirty="0"/>
            </a:br>
            <a:br>
              <a:rPr kumimoji="1" lang="en-US" altLang="ja-JP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kumimoji="1" lang="ja-JP" altLang="en-US" sz="7300" b="1" dirty="0">
                <a:highlight>
                  <a:srgbClr val="FFFF00"/>
                </a:highligh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臨 時 営 業 のお知らせ</a:t>
            </a:r>
            <a:br>
              <a:rPr kumimoji="1" lang="en-US" altLang="ja-JP" sz="7300" b="1" dirty="0"/>
            </a:br>
            <a:r>
              <a:rPr lang="ja-JP" altLang="en-US" sz="7300" b="1" dirty="0">
                <a:solidFill>
                  <a:schemeClr val="accent1">
                    <a:lumMod val="7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「道の駅みつまた」</a:t>
            </a:r>
            <a:br>
              <a:rPr kumimoji="1" lang="en-US" altLang="ja-JP" sz="88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</a:br>
            <a:r>
              <a:rPr kumimoji="1" lang="ja-JP" altLang="en-US" sz="7300" b="1" dirty="0">
                <a:solidFill>
                  <a:srgbClr val="FFC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１０月</a:t>
            </a:r>
            <a:r>
              <a:rPr lang="ja-JP" altLang="en-US" sz="7300" b="1" dirty="0">
                <a:solidFill>
                  <a:srgbClr val="FFC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  <a:r>
              <a:rPr lang="en-US" altLang="ja-JP" sz="7300" b="1" dirty="0">
                <a:solidFill>
                  <a:srgbClr val="FFC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0</a:t>
            </a:r>
            <a:r>
              <a:rPr kumimoji="1" lang="ja-JP" altLang="en-US" sz="7300" b="1" dirty="0">
                <a:solidFill>
                  <a:srgbClr val="FFC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</a:t>
            </a:r>
            <a:r>
              <a:rPr kumimoji="1" lang="en-US" altLang="ja-JP" sz="7300" b="1" dirty="0">
                <a:solidFill>
                  <a:srgbClr val="FFC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(</a:t>
            </a:r>
            <a:r>
              <a:rPr kumimoji="1" lang="ja-JP" altLang="en-US" sz="7300" b="1" dirty="0">
                <a:solidFill>
                  <a:srgbClr val="FFC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火</a:t>
            </a:r>
            <a:r>
              <a:rPr kumimoji="1" lang="en-US" altLang="ja-JP" sz="7300" b="1" dirty="0">
                <a:solidFill>
                  <a:srgbClr val="FFC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)</a:t>
            </a:r>
            <a:r>
              <a:rPr kumimoji="1" lang="ja-JP" altLang="en-US" sz="7300" b="1" dirty="0">
                <a:solidFill>
                  <a:srgbClr val="FFC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～</a:t>
            </a:r>
            <a:br>
              <a:rPr kumimoji="1" lang="en-US" altLang="ja-JP" sz="7300" b="1" dirty="0">
                <a:solidFill>
                  <a:srgbClr val="FFC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</a:br>
            <a:r>
              <a:rPr kumimoji="1" lang="ja-JP" altLang="en-US" sz="7300" b="1" dirty="0">
                <a:solidFill>
                  <a:srgbClr val="FFC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  <a:r>
              <a:rPr kumimoji="1" lang="en-US" altLang="ja-JP" sz="7300" b="1" dirty="0">
                <a:solidFill>
                  <a:srgbClr val="FFC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0</a:t>
            </a:r>
            <a:r>
              <a:rPr kumimoji="1" lang="ja-JP" altLang="en-US" sz="7300" b="1" dirty="0">
                <a:solidFill>
                  <a:srgbClr val="FFC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日３</a:t>
            </a:r>
            <a:r>
              <a:rPr kumimoji="1" lang="en-US" altLang="ja-JP" sz="7300" b="1" dirty="0">
                <a:solidFill>
                  <a:srgbClr val="FFC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</a:t>
            </a:r>
            <a:r>
              <a:rPr kumimoji="1" lang="ja-JP" altLang="en-US" sz="7300" b="1" dirty="0">
                <a:solidFill>
                  <a:srgbClr val="FFC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</a:t>
            </a:r>
            <a:r>
              <a:rPr kumimoji="1" lang="en-US" altLang="ja-JP" sz="7300" b="1" dirty="0">
                <a:solidFill>
                  <a:srgbClr val="FFC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(</a:t>
            </a:r>
            <a:r>
              <a:rPr kumimoji="1" lang="ja-JP" altLang="en-US" sz="7300" b="1" dirty="0">
                <a:solidFill>
                  <a:srgbClr val="FFC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火・祝</a:t>
            </a:r>
            <a:r>
              <a:rPr kumimoji="1" lang="en-US" altLang="ja-JP" sz="7300" b="1" dirty="0">
                <a:solidFill>
                  <a:srgbClr val="FFC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)</a:t>
            </a:r>
            <a:r>
              <a:rPr kumimoji="1" lang="ja-JP" altLang="en-US" sz="73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まで</a:t>
            </a:r>
            <a:br>
              <a:rPr kumimoji="1" lang="en-US" altLang="ja-JP" sz="73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</a:br>
            <a:r>
              <a:rPr kumimoji="1" lang="ja-JP" altLang="en-US" sz="73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ドラゴンドラ運航</a:t>
            </a:r>
            <a:r>
              <a:rPr lang="ja-JP" altLang="en-US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期間</a:t>
            </a:r>
            <a:r>
              <a:rPr kumimoji="1" lang="ja-JP" altLang="en-US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の為、</a:t>
            </a:r>
            <a:br>
              <a:rPr kumimoji="1" lang="en-US" altLang="ja-JP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</a:br>
            <a:r>
              <a:rPr kumimoji="1" lang="ja-JP" altLang="en-US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火曜日も</a:t>
            </a:r>
            <a:r>
              <a:rPr kumimoji="1" lang="ja-JP" altLang="en-US" b="1" u="sng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営業します！</a:t>
            </a:r>
            <a:br>
              <a:rPr kumimoji="1" lang="en-US" altLang="ja-JP" sz="11500" b="1" u="sng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</a:br>
            <a:endParaRPr kumimoji="1" lang="ja-JP" altLang="en-US" sz="8800" b="1" u="sng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77E6A1A-196D-44EB-B6A0-8666E8DB9A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9986" y="5569527"/>
            <a:ext cx="11962014" cy="1246909"/>
          </a:xfrm>
        </p:spPr>
        <p:txBody>
          <a:bodyPr>
            <a:normAutofit/>
          </a:bodyPr>
          <a:lstStyle/>
          <a:p>
            <a:r>
              <a:rPr kumimoji="1" lang="ja-JP" altLang="en-US" sz="39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皆様のご来館をお待ちしております。</a:t>
            </a:r>
            <a:endParaRPr kumimoji="1" lang="en-US" altLang="ja-JP" sz="39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35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営業時間：午前</a:t>
            </a:r>
            <a:r>
              <a:rPr lang="ja-JP" altLang="en-US" sz="35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９</a:t>
            </a:r>
            <a:r>
              <a:rPr kumimoji="1" lang="ja-JP" altLang="en-US" sz="35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時～午後５時　</a:t>
            </a:r>
            <a:r>
              <a:rPr lang="ja-JP" altLang="en-US" sz="35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レストランＬＯ午後４時３０分</a:t>
            </a:r>
            <a:endParaRPr kumimoji="1" lang="en-US" altLang="ja-JP" sz="35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9419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72</Words>
  <Application>Microsoft Office PowerPoint</Application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UD デジタル 教科書体 NK-B</vt:lpstr>
      <vt:lpstr>游ゴシック</vt:lpstr>
      <vt:lpstr>游ゴシック Light</vt:lpstr>
      <vt:lpstr>Arial</vt:lpstr>
      <vt:lpstr>Office テーマ</vt:lpstr>
      <vt:lpstr>    臨 時 営 業 のお知らせ 「道の駅みつまた」 １０月１0日(火)～ １0日３1日(火・祝)まで ドラゴンドラ運航期間の為、 火曜日も営業します！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Ｅ Ｖ 充 電 器 故 障 中の為 利用できません。</dc:title>
  <dc:creator>関 拓真</dc:creator>
  <cp:lastModifiedBy>株式会社 リゾニティアクション</cp:lastModifiedBy>
  <cp:revision>9</cp:revision>
  <dcterms:created xsi:type="dcterms:W3CDTF">2020-01-04T04:11:14Z</dcterms:created>
  <dcterms:modified xsi:type="dcterms:W3CDTF">2023-10-10T03:21:51Z</dcterms:modified>
</cp:coreProperties>
</file>